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8" r:id="rId3"/>
    <p:sldId id="289" r:id="rId4"/>
    <p:sldId id="283" r:id="rId5"/>
    <p:sldId id="286" r:id="rId6"/>
    <p:sldId id="285" r:id="rId7"/>
    <p:sldId id="287" r:id="rId8"/>
    <p:sldId id="279" r:id="rId9"/>
    <p:sldId id="282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9856" autoAdjust="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8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3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9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2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8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5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8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9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A0D6-5014-40DB-B919-20DEF3F9C8C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53CF-F7E9-4E65-9310-17DA33C8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7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mp-sochi@bk.ru/" TargetMode="External"/><Relationship Id="rId2" Type="http://schemas.openxmlformats.org/officeDocument/2006/relationships/hyperlink" Target="https://dobro.ru/event/1057841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orodsreda.ru/" TargetMode="External"/><Relationship Id="rId2" Type="http://schemas.openxmlformats.org/officeDocument/2006/relationships/hyperlink" Target="https://apps.rustore.ru/app/ru.minstroyrf.gorodsredanew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2588" y="-1467597"/>
            <a:ext cx="16199224" cy="91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904" y="852854"/>
            <a:ext cx="11210192" cy="5152291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Даты проведения голосования - </a:t>
            </a:r>
            <a:r>
              <a:rPr lang="ru-RU" sz="4400" dirty="0"/>
              <a:t>с </a:t>
            </a:r>
            <a:r>
              <a:rPr lang="en-GB" sz="4400" dirty="0"/>
              <a:t>15</a:t>
            </a:r>
            <a:r>
              <a:rPr lang="ru-RU" sz="4400" dirty="0"/>
              <a:t> </a:t>
            </a:r>
            <a:r>
              <a:rPr lang="ru-RU" sz="4400" dirty="0" smtClean="0"/>
              <a:t>марта </a:t>
            </a:r>
            <a:r>
              <a:rPr lang="ru-RU" sz="4400" dirty="0"/>
              <a:t>по </a:t>
            </a:r>
            <a:r>
              <a:rPr lang="ru-RU" sz="4400" dirty="0" smtClean="0"/>
              <a:t>30       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                                                            </a:t>
            </a:r>
            <a:r>
              <a:rPr lang="ru-RU" sz="4400" dirty="0" smtClean="0"/>
              <a:t>апреля 2024</a:t>
            </a:r>
            <a:r>
              <a:rPr lang="en-GB" sz="4400" dirty="0" smtClean="0"/>
              <a:t> </a:t>
            </a:r>
            <a:r>
              <a:rPr lang="ru-RU" sz="4400" dirty="0"/>
              <a:t>года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География проекта </a:t>
            </a:r>
            <a:r>
              <a:rPr lang="ru-RU" sz="4400" dirty="0"/>
              <a:t>– вся территория Российской </a:t>
            </a:r>
            <a:br>
              <a:rPr lang="ru-RU" sz="4400" dirty="0"/>
            </a:br>
            <a:r>
              <a:rPr lang="ru-RU" sz="4400" dirty="0"/>
              <a:t>                                       Федерации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Возраст для участия в голосовании </a:t>
            </a:r>
            <a:r>
              <a:rPr lang="ru-RU" sz="4400" dirty="0"/>
              <a:t>– от 14 лет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44" y="4724034"/>
            <a:ext cx="2947310" cy="21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825625"/>
            <a:ext cx="8363656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365" y="-1210235"/>
            <a:ext cx="15144874" cy="85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30781" y="632014"/>
            <a:ext cx="1390511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arenR"/>
            </a:pPr>
            <a:r>
              <a:rPr lang="ru-RU" sz="3200" dirty="0" smtClean="0">
                <a:solidFill>
                  <a:srgbClr val="002060"/>
                </a:solidFill>
              </a:rPr>
              <a:t>Зарегистрироваться на сайте </a:t>
            </a:r>
            <a:r>
              <a:rPr lang="ru-RU" sz="3200" dirty="0" err="1" smtClean="0">
                <a:solidFill>
                  <a:srgbClr val="002060"/>
                </a:solidFill>
              </a:rPr>
              <a:t>Добро.ру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2) Подать заявку </a:t>
            </a: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dobro.ru/event/10578417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Отправить список волонтеров от школы по форме : </a:t>
            </a:r>
          </a:p>
          <a:p>
            <a:pPr algn="ctr"/>
            <a:r>
              <a:rPr lang="ru-RU" sz="3200" dirty="0" smtClean="0"/>
              <a:t>ФИО, </a:t>
            </a:r>
            <a:r>
              <a:rPr lang="en-US" sz="3200" dirty="0" smtClean="0"/>
              <a:t>ID</a:t>
            </a:r>
            <a:r>
              <a:rPr lang="ru-RU" sz="3200" dirty="0" smtClean="0"/>
              <a:t> на </a:t>
            </a:r>
            <a:r>
              <a:rPr lang="ru-RU" sz="3200" dirty="0" err="1" smtClean="0"/>
              <a:t>Добро.ру</a:t>
            </a:r>
            <a:r>
              <a:rPr lang="ru-RU" sz="3200" dirty="0" smtClean="0"/>
              <a:t>, дата рождения,</a:t>
            </a:r>
          </a:p>
          <a:p>
            <a:pPr algn="ctr"/>
            <a:r>
              <a:rPr lang="ru-RU" sz="3200" dirty="0" smtClean="0"/>
              <a:t> контактный телефон в </a:t>
            </a:r>
            <a:r>
              <a:rPr lang="ru-RU" sz="3200" dirty="0" err="1" smtClean="0"/>
              <a:t>ворде</a:t>
            </a:r>
            <a:r>
              <a:rPr lang="ru-RU" sz="3200" dirty="0" smtClean="0"/>
              <a:t> на почту</a:t>
            </a:r>
          </a:p>
          <a:p>
            <a:pPr algn="ctr"/>
            <a:r>
              <a:rPr lang="ru-RU" sz="3200" dirty="0" smtClean="0"/>
              <a:t>  </a:t>
            </a:r>
            <a:r>
              <a:rPr lang="en-US" sz="3200" dirty="0" smtClean="0">
                <a:hlinkClick r:id="rId3"/>
              </a:rPr>
              <a:t>ump-sochi@bk.ru/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 algn="ctr"/>
            <a:r>
              <a:rPr lang="ru-RU" sz="3200" dirty="0" smtClean="0"/>
              <a:t>либо в </a:t>
            </a:r>
            <a:r>
              <a:rPr lang="ru-RU" sz="3200" dirty="0" err="1" smtClean="0"/>
              <a:t>вотсап</a:t>
            </a:r>
            <a:r>
              <a:rPr lang="ru-RU" sz="3200" dirty="0" smtClean="0"/>
              <a:t> по номеру </a:t>
            </a:r>
            <a:r>
              <a:rPr lang="en-US" sz="3200" dirty="0" smtClean="0"/>
              <a:t>8-962-886-70-19</a:t>
            </a:r>
            <a:endParaRPr lang="en-US" sz="3200" dirty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В приложении смогут работать </a:t>
            </a:r>
          </a:p>
          <a:p>
            <a:pPr algn="ctr"/>
            <a:r>
              <a:rPr lang="ru-RU" sz="4000" u="sng" dirty="0" smtClean="0"/>
              <a:t>ТОЛЬКО</a:t>
            </a:r>
            <a:r>
              <a:rPr lang="ru-RU" sz="4000" dirty="0" smtClean="0"/>
              <a:t> одобренные волонтеры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50000" r="81490" b="35256"/>
          <a:stretch/>
        </p:blipFill>
        <p:spPr bwMode="auto">
          <a:xfrm>
            <a:off x="10464335" y="5325551"/>
            <a:ext cx="1201191" cy="123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447800"/>
            <a:ext cx="103060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3) Скачать приложение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  <a:hlinkClick r:id="rId2"/>
              </a:rPr>
              <a:t>https://apps.rustore.ru/app/ru.minstroyrf.gorodsredanew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Либо веб версию </a:t>
            </a:r>
            <a:r>
              <a:rPr lang="en-US" sz="3200" dirty="0">
                <a:solidFill>
                  <a:srgbClr val="002060"/>
                </a:solidFill>
                <a:hlinkClick r:id="rId3"/>
              </a:rPr>
              <a:t>https://app.gorodsreda.ru/</a:t>
            </a:r>
            <a:r>
              <a:rPr lang="ru-RU" sz="3200" dirty="0">
                <a:solidFill>
                  <a:srgbClr val="002060"/>
                </a:solidFill>
              </a:rPr>
              <a:t> 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Ждать, пока заявку одобрят (на почту каждого волонтера придет уведомление)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96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ownloads\bab7a6c47cf49c5010e9950d34d2496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7" y="1654174"/>
            <a:ext cx="4792663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8363" y="640318"/>
            <a:ext cx="3941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/>
              <a:t>Андроид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510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447800"/>
            <a:ext cx="4552950" cy="4552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8463" y="640318"/>
            <a:ext cx="3941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/>
              <a:t>Айфон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188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3393" r="2779" b="10724"/>
          <a:stretch/>
        </p:blipFill>
        <p:spPr bwMode="auto">
          <a:xfrm>
            <a:off x="1454727" y="768927"/>
            <a:ext cx="9507682" cy="499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938155" y="4094018"/>
            <a:ext cx="6598227" cy="1766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487" y="1868529"/>
            <a:ext cx="824603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Если что-то не получается или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Волонтеров не одобрили,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пишите в </a:t>
            </a:r>
            <a:r>
              <a:rPr lang="ru-RU" sz="4800" dirty="0" err="1" smtClean="0">
                <a:solidFill>
                  <a:srgbClr val="002060"/>
                </a:solidFill>
              </a:rPr>
              <a:t>вотсапе</a:t>
            </a:r>
            <a:r>
              <a:rPr lang="ru-RU" sz="4800" dirty="0" smtClean="0">
                <a:solidFill>
                  <a:srgbClr val="002060"/>
                </a:solidFill>
              </a:rPr>
              <a:t> или звоните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8-962-886-70-19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Валерия Левина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51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  Даты проведения голосования - с 15 марта по 30                                                                     апреля 2024 года  География проекта – вся территория Российской                                         Федерации  Возраст для участия в голосовании – от 14 лет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Даты проведения голосования с 26 апреля по 30 мая 2021 года</dc:title>
  <dc:creator>User</dc:creator>
  <cp:lastModifiedBy>Андреева Татьяна Владимировна</cp:lastModifiedBy>
  <cp:revision>28</cp:revision>
  <cp:lastPrinted>2021-04-14T14:46:21Z</cp:lastPrinted>
  <dcterms:created xsi:type="dcterms:W3CDTF">2021-04-14T11:55:44Z</dcterms:created>
  <dcterms:modified xsi:type="dcterms:W3CDTF">2024-03-21T05:17:18Z</dcterms:modified>
</cp:coreProperties>
</file>